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Economica"/>
      <p:regular r:id="rId23"/>
      <p:bold r:id="rId24"/>
      <p:italic r:id="rId25"/>
      <p:boldItalic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Economica-bold.fntdata"/><Relationship Id="rId23" Type="http://schemas.openxmlformats.org/officeDocument/2006/relationships/font" Target="fonts/Economica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Economica-boldItalic.fntdata"/><Relationship Id="rId25" Type="http://schemas.openxmlformats.org/officeDocument/2006/relationships/font" Target="fonts/Economica-italic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b1ddd85f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b1ddd85f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b1ddd85fa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b1ddd85fa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b1ddd85fa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b1ddd85fa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b1f1a0d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b1f1a0d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b1f1a0d0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b1f1a0d0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b1ddd85fa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b1ddd85fa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b1ddd85f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b1ddd85f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b2014f14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b2014f14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b1f1a0d0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b1f1a0d0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b1f1a0d04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b1f1a0d04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b2014f14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b2014f14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b1f1a0d04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b1f1a0d04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b2014f146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b2014f14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b2014f14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b2014f14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b2014f14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b2014f14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b1f1a0d04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b1f1a0d04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2.png"/><Relationship Id="rId5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Share My Car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2981445"/>
            <a:ext cx="30546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Group: 130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Yuhui Liu                       </a:t>
            </a:r>
            <a:r>
              <a:rPr lang="en"/>
              <a:t>XinXin 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Binh Dang			 Yuanxi Zeng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9500" y="19560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63900" y="65377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 And Search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5225"/>
            <a:ext cx="1859475" cy="335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0200" y="1225225"/>
            <a:ext cx="1922101" cy="335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73300" y="1225225"/>
            <a:ext cx="2054651" cy="335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/>
          <p:nvPr/>
        </p:nvSpPr>
        <p:spPr>
          <a:xfrm>
            <a:off x="2171175" y="2129425"/>
            <a:ext cx="1223100" cy="13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814200" y="3778675"/>
            <a:ext cx="6096000" cy="13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2"/>
          <p:cNvSpPr txBox="1"/>
          <p:nvPr/>
        </p:nvSpPr>
        <p:spPr>
          <a:xfrm>
            <a:off x="2233350" y="1815000"/>
            <a:ext cx="11400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Show a list of cars</a:t>
            </a:r>
            <a:endParaRPr sz="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2276938" y="3513075"/>
            <a:ext cx="9906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Show one car</a:t>
            </a:r>
            <a:endParaRPr sz="9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 A CAR</a:t>
            </a:r>
            <a:endParaRPr/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3"/>
          <p:cNvPicPr preferRelativeResize="0"/>
          <p:nvPr/>
        </p:nvPicPr>
        <p:blipFill rotWithShape="1">
          <a:blip r:embed="rId3">
            <a:alphaModFix/>
          </a:blip>
          <a:srcRect b="-13328" l="0" r="-1657" t="944"/>
          <a:stretch/>
        </p:blipFill>
        <p:spPr>
          <a:xfrm>
            <a:off x="311700" y="1225225"/>
            <a:ext cx="1829376" cy="345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8262" y="1225225"/>
            <a:ext cx="1807474" cy="335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47550" y="1225213"/>
            <a:ext cx="1884749" cy="335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"/>
          <p:cNvSpPr txBox="1"/>
          <p:nvPr/>
        </p:nvSpPr>
        <p:spPr>
          <a:xfrm>
            <a:off x="7120875" y="2922450"/>
            <a:ext cx="15381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Last Order View</a:t>
            </a:r>
            <a:endParaRPr i="1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3625300" y="2976425"/>
            <a:ext cx="18075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Current Order view</a:t>
            </a:r>
            <a:endParaRPr i="1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Frameworks</a:t>
            </a:r>
            <a:endParaRPr/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525" y="1258581"/>
            <a:ext cx="4232024" cy="157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7975" y="1225225"/>
            <a:ext cx="1962424" cy="335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0188" y="2945826"/>
            <a:ext cx="4414350" cy="142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311700" y="315925"/>
            <a:ext cx="8520600" cy="6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pic>
        <p:nvPicPr>
          <p:cNvPr id="158" name="Google Shape;1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931" y="1106975"/>
            <a:ext cx="7411920" cy="371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000" y="376025"/>
            <a:ext cx="8251993" cy="397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Alamofire and SwiftyJSON</a:t>
            </a:r>
            <a:endParaRPr/>
          </a:p>
        </p:txBody>
      </p:sp>
      <p:sp>
        <p:nvSpPr>
          <p:cNvPr id="171" name="Google Shape;171;p2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175" y="1225225"/>
            <a:ext cx="4404976" cy="320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1900" y="625700"/>
            <a:ext cx="2655525" cy="414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Mapkit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025" y="1225225"/>
            <a:ext cx="1962424" cy="335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0175" y="1466650"/>
            <a:ext cx="6631052" cy="271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252825" y="1336300"/>
            <a:ext cx="8520600" cy="201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TIME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idx="4294967295" type="title"/>
          </p:nvPr>
        </p:nvSpPr>
        <p:spPr>
          <a:xfrm>
            <a:off x="363900" y="65377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451950" y="1396075"/>
            <a:ext cx="8240100" cy="24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ShareMyCar is an app which provides sharing cars service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Car owners provide their cars at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available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time to our customer services and we post on our app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Customers can directly rent the car on our app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idx="4294967295" type="title"/>
          </p:nvPr>
        </p:nvSpPr>
        <p:spPr>
          <a:xfrm>
            <a:off x="363900" y="65377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Solved</a:t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522000" y="1226475"/>
            <a:ext cx="8204400" cy="13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Demands for renting cars within a short time for traveling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Demands for renting cars with cheap price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Demands for renting cars with simple process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Fully used the available time of cars in an efficient way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" name="Google Shape;77;p15"/>
          <p:cNvSpPr txBox="1"/>
          <p:nvPr>
            <p:ph idx="4294967295" type="title"/>
          </p:nvPr>
        </p:nvSpPr>
        <p:spPr>
          <a:xfrm>
            <a:off x="311700" y="247860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customers</a:t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410225" y="3051300"/>
            <a:ext cx="8204400" cy="18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Travelers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Private car owners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idx="4294967295" type="title"/>
          </p:nvPr>
        </p:nvSpPr>
        <p:spPr>
          <a:xfrm>
            <a:off x="311700" y="65377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with </a:t>
            </a:r>
            <a:r>
              <a:rPr lang="en"/>
              <a:t>existing</a:t>
            </a:r>
            <a:r>
              <a:rPr lang="en"/>
              <a:t> solutions</a:t>
            </a:r>
            <a:endParaRPr/>
          </a:p>
        </p:txBody>
      </p:sp>
      <p:sp>
        <p:nvSpPr>
          <p:cNvPr id="84" name="Google Shape;84;p16"/>
          <p:cNvSpPr txBox="1"/>
          <p:nvPr/>
        </p:nvSpPr>
        <p:spPr>
          <a:xfrm>
            <a:off x="757325" y="2013500"/>
            <a:ext cx="3323700" cy="273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They bought their own cars and insurance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They do not have this customer-to-customer services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Complex process and more expensive price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315550" y="1424450"/>
            <a:ext cx="80571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 existing solutions are normally car renting agency or companies or Uber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4880550" y="2013500"/>
            <a:ext cx="3144900" cy="273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We do not need to buy cars so saving more cost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Provides better car resources(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private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cars get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protected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better)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Cheaper price and simple process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New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business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model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idx="4294967295" type="title"/>
          </p:nvPr>
        </p:nvSpPr>
        <p:spPr>
          <a:xfrm>
            <a:off x="311700" y="251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Model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8883" y="890800"/>
            <a:ext cx="6266231" cy="405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900" y="930250"/>
            <a:ext cx="8578199" cy="3193677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284000" y="157775"/>
            <a:ext cx="55959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" name="Google Shape;99;p18"/>
          <p:cNvSpPr txBox="1"/>
          <p:nvPr>
            <p:ph idx="4294967295" type="title"/>
          </p:nvPr>
        </p:nvSpPr>
        <p:spPr>
          <a:xfrm>
            <a:off x="311700" y="251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process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idx="4294967295" type="title"/>
          </p:nvPr>
        </p:nvSpPr>
        <p:spPr>
          <a:xfrm>
            <a:off x="311700" y="251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design </a:t>
            </a:r>
            <a:r>
              <a:rPr lang="en"/>
              <a:t>phase by </a:t>
            </a:r>
            <a:r>
              <a:rPr lang="en"/>
              <a:t> Drawio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150" y="944675"/>
            <a:ext cx="6077724" cy="4014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idx="4294967295" type="title"/>
          </p:nvPr>
        </p:nvSpPr>
        <p:spPr>
          <a:xfrm>
            <a:off x="2206575" y="2379950"/>
            <a:ext cx="4752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Implement </a:t>
            </a:r>
            <a:r>
              <a:rPr lang="en" sz="6000"/>
              <a:t>phase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idx="4294967295" type="title"/>
          </p:nvPr>
        </p:nvSpPr>
        <p:spPr>
          <a:xfrm>
            <a:off x="363900" y="65377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&amp; Registration Page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800" y="1226475"/>
            <a:ext cx="2031877" cy="361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889" y="1226475"/>
            <a:ext cx="2028967" cy="3612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52631" y="1226475"/>
            <a:ext cx="2011956" cy="3612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9" name="Google Shape;119;p21"/>
          <p:cNvCxnSpPr>
            <a:stCxn id="116" idx="1"/>
            <a:endCxn id="117" idx="3"/>
          </p:cNvCxnSpPr>
          <p:nvPr/>
        </p:nvCxnSpPr>
        <p:spPr>
          <a:xfrm rot="10800000">
            <a:off x="2393000" y="3032588"/>
            <a:ext cx="121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21"/>
          <p:cNvCxnSpPr>
            <a:stCxn id="116" idx="3"/>
            <a:endCxn id="118" idx="1"/>
          </p:cNvCxnSpPr>
          <p:nvPr/>
        </p:nvCxnSpPr>
        <p:spPr>
          <a:xfrm>
            <a:off x="5638677" y="3032588"/>
            <a:ext cx="121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